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sldIdLst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13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681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Heading 1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/>
              <a:t>Heading 2 here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0128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blue-oakleaf-template.potx</Template>
  <TotalTime>560</TotalTime>
  <Words>213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blue-oakleaf-template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54</cp:revision>
  <dcterms:created xsi:type="dcterms:W3CDTF">2010-04-12T23:12:02Z</dcterms:created>
  <dcterms:modified xsi:type="dcterms:W3CDTF">2017-04-11T18:33:55Z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